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618c9a31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7618c9a31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618c9a311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618c9a311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618c9a3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618c9a3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618c9a311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618c9a311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b240aa43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7b240aa43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85f1d62b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85f1d62b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b240aa434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b240aa434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CGTS- MBBS QUIZ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48625" y="46375"/>
            <a:ext cx="9455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PRELIMINARY ROUND( will be conducted -only if there are more than 5 teams registered)							CGTS-MBBS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30 Single response MCQ’s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Questions will be projected on the screen &amp; answers will need to be  marked on the answer sheet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Top 5 teams will </a:t>
            </a:r>
            <a:r>
              <a:rPr lang="en"/>
              <a:t>qualify</a:t>
            </a:r>
            <a:r>
              <a:rPr lang="en"/>
              <a:t> for the final round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there is a tie break for the 5th place, the cumulative score of 5 </a:t>
            </a:r>
            <a:r>
              <a:rPr lang="en"/>
              <a:t>pre chosen</a:t>
            </a:r>
            <a:r>
              <a:rPr lang="en"/>
              <a:t> tie breaker MCQ’s in the test, will unlock the tie break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QUIZ- The 4 core rounds			     CGTS-MBBS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126925" y="1152475"/>
            <a:ext cx="9589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4 Core rounds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Content of each of the rounds are described in the next slide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Each team in each round will get a set of 3 questions 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1- Picture based question (Identification)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2- Picture or video based question (Process or procedure)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3- Clinical scenario/Pathology based application of cell/gene biology(Application)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Pass is allowed on each of the steps</a:t>
            </a:r>
            <a:endParaRPr sz="17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CONTENT							CGTS- MBBS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8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4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Anatomy (Round 1)</a:t>
            </a:r>
            <a:endParaRPr/>
          </a:p>
          <a:p>
            <a:pPr indent="-28289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Human Histology &amp; Ultrastructure 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General Developmental biology - Gametogenesis, fertilization and early development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Physiology (Round 2)</a:t>
            </a:r>
            <a:endParaRPr/>
          </a:p>
          <a:p>
            <a:pPr indent="-28289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General Physiology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System physiology </a:t>
            </a:r>
            <a:r>
              <a:rPr lang="en"/>
              <a:t>relevant</a:t>
            </a:r>
            <a:r>
              <a:rPr lang="en"/>
              <a:t> to cell &amp; molecular biology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Biochemistry (Round 3)</a:t>
            </a:r>
            <a:endParaRPr/>
          </a:p>
          <a:p>
            <a:pPr indent="-28289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Cell &amp; its organelles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Biomolecules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Carbohydrates, Lipids, Proteins, </a:t>
            </a:r>
            <a:r>
              <a:rPr lang="en"/>
              <a:t>Nucleotides, </a:t>
            </a:r>
            <a:r>
              <a:rPr lang="en"/>
              <a:t>Vitamins &amp; Minerals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Oxidative stress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Molecular Biology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Integrated metabolism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Normal genetic processes (Round 4)</a:t>
            </a:r>
            <a:endParaRPr/>
          </a:p>
          <a:p>
            <a:pPr indent="-282892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DNA- Replication, Repair and recombination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RNA- Synthesis &amp;  processing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Protein synthesis &amp; processing</a:t>
            </a:r>
            <a:endParaRPr/>
          </a:p>
          <a:p>
            <a:pPr indent="-28289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Control of gene expression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CGTS- MSC/PHD QUIZ</a:t>
            </a:r>
            <a:endParaRPr/>
          </a:p>
        </p:txBody>
      </p:sp>
      <p:sp>
        <p:nvSpPr>
          <p:cNvPr id="79" name="Google Shape;79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520"/>
              <a:t>PRELIMINARY ROUND					CGTS-MSc-PhD</a:t>
            </a:r>
            <a:endParaRPr sz="252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30 Single response MCQ’s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Questions will be projected on the screen &amp; answers will need to be  marked on the answer sheet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Top 5 teams will qualify for the final round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If there is a tie break for the 5th place, the cumulative score of 5 pre chosen tie breaker MCQ’s in the test, will unlock the tie break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Content of Prelimnary round- Found in the “testing content” slide. Apart from this content, there will be MCQ’s on the clinical applications of cell and gene therapy.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QUIZ- The 4 core rounds			     CGTS-MSc-Phd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126925" y="1152475"/>
            <a:ext cx="8369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4 Core rounds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Content of each of the rounds are described in the next slide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Each team in each round will get a set of 3 questions 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1 – Part A (Subject knowledge):Core concepts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2 – Part B (General aptitude): Analytical and logical reasoning questions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Step 3 – Part C (Problem solving &amp; application):Questions requiring integration of multiple concepts.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1700"/>
              <a:t>Pass is allowed on each of the steps</a:t>
            </a:r>
            <a:endParaRPr sz="1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CONTENT						CGTS- MSc-PhD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84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666666"/>
                </a:solidFill>
              </a:rPr>
              <a:t>Molecules and Inheritance Biology (Round 1)</a:t>
            </a:r>
            <a:endParaRPr b="1"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Biomolecules &amp; Bioenergetics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Principles of Genetics</a:t>
            </a:r>
            <a:endParaRPr sz="8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666666"/>
                </a:solidFill>
              </a:rPr>
              <a:t>Cellular Organisation &amp; System Physiology (Round 2)</a:t>
            </a:r>
            <a:endParaRPr b="1"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Membranes, Organelles &amp; Cell Cycle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Microbial, Plant &amp; Animal Physiology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Cell and Gene therapy and Research Ethics</a:t>
            </a:r>
            <a:endParaRPr sz="8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666666"/>
                </a:solidFill>
              </a:rPr>
              <a:t>Fundamental Processes &amp; Developmental Biology (Round 3)</a:t>
            </a:r>
            <a:endParaRPr b="1"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DNA, RNA &amp; Protein Synthesis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Gene Expression &amp; Regulation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Developmental Biology</a:t>
            </a:r>
            <a:endParaRPr sz="800">
              <a:solidFill>
                <a:srgbClr val="666666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800">
                <a:solidFill>
                  <a:srgbClr val="666666"/>
                </a:solidFill>
              </a:rPr>
              <a:t>Cell Signaling &amp; Immunology  (Round 4)</a:t>
            </a:r>
            <a:endParaRPr b="1"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120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Host–Pathogen Interactions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Cell Communication &amp; Signaling</a:t>
            </a:r>
            <a:endParaRPr sz="800">
              <a:solidFill>
                <a:srgbClr val="666666"/>
              </a:solidFill>
            </a:endParaRPr>
          </a:p>
          <a:p>
            <a:pPr indent="-279400" lvl="0" marL="457200" rtl="0" algn="l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800"/>
              <a:buChar char="●"/>
            </a:pPr>
            <a:r>
              <a:rPr lang="en" sz="800">
                <a:solidFill>
                  <a:srgbClr val="666666"/>
                </a:solidFill>
              </a:rPr>
              <a:t>Cancer &amp; Immune System</a:t>
            </a:r>
            <a:endParaRPr sz="800">
              <a:solidFill>
                <a:srgbClr val="666666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8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